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8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54C7-8653-42DC-9A21-56E6B531D003}" type="datetimeFigureOut">
              <a:rPr kumimoji="1" lang="ja-JP" altLang="en-US" smtClean="0"/>
              <a:t>2015/4/6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D15F-0395-4FAB-A9C1-B165D211CD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439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54C7-8653-42DC-9A21-56E6B531D003}" type="datetimeFigureOut">
              <a:rPr kumimoji="1" lang="ja-JP" altLang="en-US" smtClean="0"/>
              <a:t>2015/4/6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D15F-0395-4FAB-A9C1-B165D211CD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494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54C7-8653-42DC-9A21-56E6B531D003}" type="datetimeFigureOut">
              <a:rPr kumimoji="1" lang="ja-JP" altLang="en-US" smtClean="0"/>
              <a:t>2015/4/6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D15F-0395-4FAB-A9C1-B165D211CD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784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54C7-8653-42DC-9A21-56E6B531D003}" type="datetimeFigureOut">
              <a:rPr kumimoji="1" lang="ja-JP" altLang="en-US" smtClean="0"/>
              <a:t>2015/4/6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D15F-0395-4FAB-A9C1-B165D211CD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321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54C7-8653-42DC-9A21-56E6B531D003}" type="datetimeFigureOut">
              <a:rPr kumimoji="1" lang="ja-JP" altLang="en-US" smtClean="0"/>
              <a:t>2015/4/6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D15F-0395-4FAB-A9C1-B165D211CD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127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54C7-8653-42DC-9A21-56E6B531D003}" type="datetimeFigureOut">
              <a:rPr kumimoji="1" lang="ja-JP" altLang="en-US" smtClean="0"/>
              <a:t>2015/4/6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D15F-0395-4FAB-A9C1-B165D211CD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2830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54C7-8653-42DC-9A21-56E6B531D003}" type="datetimeFigureOut">
              <a:rPr kumimoji="1" lang="ja-JP" altLang="en-US" smtClean="0"/>
              <a:t>2015/4/6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D15F-0395-4FAB-A9C1-B165D211CD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56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54C7-8653-42DC-9A21-56E6B531D003}" type="datetimeFigureOut">
              <a:rPr kumimoji="1" lang="ja-JP" altLang="en-US" smtClean="0"/>
              <a:t>2015/4/6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D15F-0395-4FAB-A9C1-B165D211CD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227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54C7-8653-42DC-9A21-56E6B531D003}" type="datetimeFigureOut">
              <a:rPr kumimoji="1" lang="ja-JP" altLang="en-US" smtClean="0"/>
              <a:t>2015/4/6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D15F-0395-4FAB-A9C1-B165D211CD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96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54C7-8653-42DC-9A21-56E6B531D003}" type="datetimeFigureOut">
              <a:rPr kumimoji="1" lang="ja-JP" altLang="en-US" smtClean="0"/>
              <a:t>2015/4/6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D15F-0395-4FAB-A9C1-B165D211CD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267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54C7-8653-42DC-9A21-56E6B531D003}" type="datetimeFigureOut">
              <a:rPr kumimoji="1" lang="ja-JP" altLang="en-US" smtClean="0"/>
              <a:t>2015/4/6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D15F-0395-4FAB-A9C1-B165D211CD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7588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D54C7-8653-42DC-9A21-56E6B531D003}" type="datetimeFigureOut">
              <a:rPr kumimoji="1" lang="ja-JP" altLang="en-US" smtClean="0"/>
              <a:t>2015/4/6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AD15F-0395-4FAB-A9C1-B165D211CD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116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867"/>
            <a:ext cx="9144000" cy="68580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460" y="4616538"/>
            <a:ext cx="2935768" cy="1942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0002" y="631126"/>
            <a:ext cx="9091228" cy="686760"/>
          </a:xfrm>
          <a:noFill/>
          <a:scene3d>
            <a:camera prst="orthographicFront"/>
            <a:lightRig rig="sunrise" dir="t"/>
          </a:scene3d>
          <a:sp3d extrusionH="76200">
            <a:bevelT/>
            <a:extrusionClr>
              <a:srgbClr val="FF0000"/>
            </a:extrusionClr>
          </a:sp3d>
        </p:spPr>
        <p:txBody>
          <a:bodyPr>
            <a:noAutofit/>
          </a:bodyPr>
          <a:lstStyle/>
          <a:p>
            <a:r>
              <a:rPr kumimoji="1" lang="ja-JP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-OTF 新ゴ Pro U" panose="020B0900000000000000" pitchFamily="34" charset="-128"/>
                <a:ea typeface="A-OTF 新ゴ Pro U" panose="020B0900000000000000" pitchFamily="34" charset="-128"/>
              </a:rPr>
              <a:t>富士美クリーンフットパス</a:t>
            </a:r>
            <a:endParaRPr kumimoji="1" lang="ja-JP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-OTF 新ゴ Pro U" panose="020B0900000000000000" pitchFamily="34" charset="-128"/>
              <a:ea typeface="A-OTF 新ゴ Pro U" panose="020B0900000000000000" pitchFamily="34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274291" y="4833517"/>
            <a:ext cx="2690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お問い合わせ・</a:t>
            </a:r>
            <a:r>
              <a:rPr lang="ja-JP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お申込み先</a:t>
            </a:r>
            <a:endParaRPr lang="en-US" altLang="ja-JP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en-US" altLang="ja-JP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〈</a:t>
            </a:r>
            <a:r>
              <a:rPr kumimoji="1" lang="ja-JP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要事前予約</a:t>
            </a:r>
            <a:r>
              <a:rPr kumimoji="1" lang="en-US" altLang="ja-JP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〉</a:t>
            </a:r>
            <a:endParaRPr kumimoji="1" lang="ja-JP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294869" y="5309513"/>
            <a:ext cx="267005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（公財）粟井英朗環境財団</a:t>
            </a:r>
            <a:endParaRPr kumimoji="1" lang="en-US" altLang="ja-JP" sz="13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TEL0555-21-5050</a:t>
            </a:r>
            <a:r>
              <a:rPr lang="ja-JP" altLang="en-US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endParaRPr lang="en-US" altLang="ja-JP" sz="13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FAX0555-23-3271</a:t>
            </a:r>
          </a:p>
          <a:p>
            <a:r>
              <a:rPr kumimoji="1" lang="en-US" altLang="ja-JP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</a:t>
            </a:r>
            <a:r>
              <a:rPr lang="ja-JP" altLang="en-US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altLang="ja-JP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http://awai.or.jp/</a:t>
            </a:r>
            <a:r>
              <a:rPr kumimoji="1" lang="ja-JP" altLang="en-US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endParaRPr kumimoji="1" lang="en-US" altLang="ja-JP" sz="13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ﾒｰﾙ</a:t>
            </a:r>
            <a:r>
              <a:rPr lang="en-US" altLang="ja-JP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info@awai.or.jp</a:t>
            </a:r>
            <a:endParaRPr kumimoji="1" lang="ja-JP" altLang="en-US" sz="1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7550" y="5622694"/>
            <a:ext cx="8339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☆参加条件：小学生以上（小学生は保護者同伴），動きやすい格好</a:t>
            </a:r>
            <a:endParaRPr lang="en-US" altLang="ja-JP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☆定　　　員：</a:t>
            </a: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名　</a:t>
            </a:r>
            <a:r>
              <a:rPr lang="en-US" altLang="ja-JP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※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定員になり次第締め切り</a:t>
            </a:r>
            <a:endParaRPr lang="en-US" altLang="ja-JP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☆参 加 費  ：無料（</a:t>
            </a:r>
            <a:r>
              <a:rPr kumimoji="1"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合分のおむすび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・富士山型ヒノキの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シールプレゼント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kumimoji="1" lang="en-US" altLang="ja-JP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※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飲み物は各自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負担</a:t>
            </a:r>
            <a:endParaRPr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9235" y="2860075"/>
            <a:ext cx="86638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　</a:t>
            </a:r>
            <a:r>
              <a:rPr lang="ja-JP" altLang="en-US" sz="2000" b="1" dirty="0" smtClean="0"/>
              <a:t>　</a:t>
            </a:r>
            <a:r>
              <a:rPr kumimoji="1" lang="ja-JP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</a:t>
            </a:r>
            <a:r>
              <a:rPr lang="en-US" altLang="ja-JP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kumimoji="1" lang="ja-JP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回　 </a:t>
            </a:r>
            <a:r>
              <a:rPr kumimoji="1" lang="en-US" altLang="ja-JP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kumimoji="1" lang="ja-JP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lang="en-US" altLang="ja-JP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kumimoji="1" lang="ja-JP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日（水・祝）　開催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endParaRPr kumimoji="1" lang="en-US" altLang="ja-JP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  <a:r>
              <a:rPr kumimoji="1"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9:15</a:t>
            </a:r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ja-JP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スタート ～</a:t>
            </a:r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AM11:00</a:t>
            </a:r>
            <a:r>
              <a:rPr lang="ja-JP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ゴール （受付 </a:t>
            </a:r>
            <a:r>
              <a:rPr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AM9</a:t>
            </a:r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時～ </a:t>
            </a:r>
            <a:r>
              <a:rPr lang="ja-JP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en-US" altLang="ja-JP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集合場所：都留信用組合大明見支店駐車場（雨天中止）</a:t>
            </a:r>
            <a:endParaRPr kumimoji="1" lang="en-US" altLang="ja-JP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52200" y="1195715"/>
            <a:ext cx="2248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ja-JP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</a:t>
            </a:r>
            <a:r>
              <a:rPr lang="en-US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ja-JP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回開催</a:t>
            </a:r>
            <a:r>
              <a:rPr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予定</a:t>
            </a:r>
            <a:r>
              <a:rPr kumimoji="1" lang="en-US" altLang="ja-JP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285569" y="117558"/>
            <a:ext cx="2782876" cy="2400657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500" b="1" dirty="0" smtClean="0"/>
              <a:t>クリーンフットパスとは？</a:t>
            </a:r>
            <a:endParaRPr lang="en-US" altLang="ja-JP" sz="1500" b="1" dirty="0" smtClean="0"/>
          </a:p>
          <a:p>
            <a:r>
              <a:rPr kumimoji="1" lang="en-US" altLang="ja-JP" sz="1500" dirty="0" smtClean="0"/>
              <a:t>【foot=</a:t>
            </a:r>
            <a:r>
              <a:rPr kumimoji="1" lang="ja-JP" altLang="en-US" sz="1500" dirty="0" smtClean="0"/>
              <a:t>歩く</a:t>
            </a:r>
            <a:r>
              <a:rPr kumimoji="1" lang="en-US" altLang="ja-JP" sz="1500" dirty="0" smtClean="0"/>
              <a:t>】【path=</a:t>
            </a:r>
            <a:r>
              <a:rPr kumimoji="1" lang="ja-JP" altLang="en-US" sz="1500" dirty="0" smtClean="0"/>
              <a:t>小径</a:t>
            </a:r>
            <a:r>
              <a:rPr kumimoji="1" lang="en-US" altLang="ja-JP" sz="1500" dirty="0" smtClean="0"/>
              <a:t>】</a:t>
            </a:r>
            <a:r>
              <a:rPr kumimoji="1" lang="ja-JP" altLang="en-US" sz="1500" dirty="0" smtClean="0"/>
              <a:t>のこと。</a:t>
            </a:r>
            <a:endParaRPr kumimoji="1" lang="en-US" altLang="ja-JP" sz="1500" dirty="0" smtClean="0"/>
          </a:p>
          <a:p>
            <a:r>
              <a:rPr lang="ja-JP" altLang="en-US" sz="1500" dirty="0"/>
              <a:t>里山</a:t>
            </a:r>
            <a:r>
              <a:rPr lang="ja-JP" altLang="en-US" sz="1500" dirty="0" smtClean="0"/>
              <a:t>や田園地帯、古い街並みなど、昔からその地に残る、ありのままの風景の中を心身で感じながら歩きます。</a:t>
            </a:r>
            <a:endParaRPr lang="en-US" altLang="ja-JP" sz="1500" dirty="0" smtClean="0"/>
          </a:p>
          <a:p>
            <a:r>
              <a:rPr kumimoji="1" lang="ja-JP" altLang="en-US" sz="1500" dirty="0"/>
              <a:t>絶景</a:t>
            </a:r>
            <a:r>
              <a:rPr kumimoji="1" lang="ja-JP" altLang="en-US" sz="1500" dirty="0" smtClean="0"/>
              <a:t>の富士山の麓でフットパスしながら清掃活動をする。</a:t>
            </a:r>
            <a:endParaRPr kumimoji="1" lang="en-US" altLang="ja-JP" sz="1500" dirty="0" smtClean="0"/>
          </a:p>
          <a:p>
            <a:r>
              <a:rPr lang="ja-JP" altLang="en-US" sz="1500" dirty="0" smtClean="0"/>
              <a:t>これが</a:t>
            </a:r>
            <a:r>
              <a:rPr lang="en-US" altLang="ja-JP" sz="1500" dirty="0" smtClean="0"/>
              <a:t>『</a:t>
            </a:r>
            <a:r>
              <a:rPr lang="ja-JP" altLang="en-US" sz="1500" dirty="0" smtClean="0"/>
              <a:t>富士美クリーンフットパス</a:t>
            </a:r>
            <a:r>
              <a:rPr lang="en-US" altLang="ja-JP" sz="1500" dirty="0" smtClean="0"/>
              <a:t>』</a:t>
            </a:r>
            <a:r>
              <a:rPr lang="ja-JP" altLang="en-US" sz="1500" dirty="0" smtClean="0"/>
              <a:t>です。</a:t>
            </a:r>
            <a:endParaRPr kumimoji="1" lang="ja-JP" altLang="en-US" sz="15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285569" y="2626959"/>
            <a:ext cx="2794154" cy="193899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 smtClean="0"/>
              <a:t>フットパスの良さ！</a:t>
            </a:r>
            <a:endParaRPr kumimoji="1" lang="en-US" altLang="ja-JP" sz="1500" b="1" dirty="0" smtClean="0"/>
          </a:p>
          <a:p>
            <a:r>
              <a:rPr lang="ja-JP" altLang="en-US" sz="1500" dirty="0" smtClean="0"/>
              <a:t>・健康な体づくり</a:t>
            </a:r>
            <a:endParaRPr lang="en-US" altLang="ja-JP" sz="1500" dirty="0" smtClean="0"/>
          </a:p>
          <a:p>
            <a:r>
              <a:rPr lang="ja-JP" altLang="en-US" sz="1500" dirty="0" smtClean="0"/>
              <a:t>・自然の</a:t>
            </a:r>
            <a:r>
              <a:rPr lang="ja-JP" altLang="en-US" sz="1500" dirty="0"/>
              <a:t>中</a:t>
            </a:r>
            <a:r>
              <a:rPr lang="ja-JP" altLang="en-US" sz="1500" dirty="0" smtClean="0"/>
              <a:t>を散策することで</a:t>
            </a:r>
            <a:r>
              <a:rPr lang="ja-JP" altLang="en-US" sz="1500" dirty="0"/>
              <a:t>心身</a:t>
            </a:r>
            <a:r>
              <a:rPr lang="ja-JP" altLang="en-US" sz="1500" dirty="0" smtClean="0"/>
              <a:t>のリフレッシュ効果</a:t>
            </a:r>
            <a:endParaRPr lang="en-US" altLang="ja-JP" sz="1500" dirty="0" smtClean="0"/>
          </a:p>
          <a:p>
            <a:r>
              <a:rPr kumimoji="1" lang="ja-JP" altLang="en-US" sz="1500" dirty="0" smtClean="0"/>
              <a:t>・歩くことで見えてくるその地域ならではの風景や、それを守ってきた地元の人との温かな触れ合い</a:t>
            </a:r>
            <a:endParaRPr kumimoji="1" lang="ja-JP" altLang="en-US" sz="15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274291" y="6455542"/>
            <a:ext cx="2794154" cy="307777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/>
              <a:t>※</a:t>
            </a:r>
            <a:r>
              <a:rPr kumimoji="1" lang="ja-JP" altLang="en-US" sz="1400" b="1" dirty="0" smtClean="0"/>
              <a:t>詳細はﾎｰﾑﾍﾟｰｼﾞをご覧下さい</a:t>
            </a:r>
            <a:endParaRPr kumimoji="1" lang="ja-JP" altLang="en-US" sz="14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67550" y="4427717"/>
            <a:ext cx="83846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☆桂川河川公園コース</a:t>
            </a:r>
            <a:endParaRPr lang="en-US" altLang="ja-JP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都留信用組合大明見支店駐車場出発</a:t>
            </a: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―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桂川河川公園散策</a:t>
            </a: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―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城山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公園</a:t>
            </a: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―</a:t>
            </a:r>
          </a:p>
          <a:p>
            <a:pPr algn="r"/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都留</a:t>
            </a:r>
            <a:r>
              <a:rPr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信用組合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大明見支店駐車場到着（予定）</a:t>
            </a: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2119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kumimoji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198</Words>
  <Application>Microsoft Office PowerPoint</Application>
  <PresentationFormat>ワイド画面</PresentationFormat>
  <Paragraphs>30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A-OTF 新ゴ Pro U</vt:lpstr>
      <vt:lpstr>ＭＳ Ｐゴシック</vt:lpstr>
      <vt:lpstr>Arial</vt:lpstr>
      <vt:lpstr>Calibri</vt:lpstr>
      <vt:lpstr>Calibri Light</vt:lpstr>
      <vt:lpstr>Office テーマ</vt:lpstr>
      <vt:lpstr>富士美クリーンフットパス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富士美クリーンフットパス</dc:title>
  <dc:creator>尾又慶寛</dc:creator>
  <cp:lastModifiedBy>尾又慶寛</cp:lastModifiedBy>
  <cp:revision>61</cp:revision>
  <cp:lastPrinted>2015-03-25T06:41:00Z</cp:lastPrinted>
  <dcterms:created xsi:type="dcterms:W3CDTF">2015-02-27T01:43:41Z</dcterms:created>
  <dcterms:modified xsi:type="dcterms:W3CDTF">2015-04-06T01:35:45Z</dcterms:modified>
</cp:coreProperties>
</file>